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70" r:id="rId4"/>
    <p:sldId id="272" r:id="rId5"/>
    <p:sldId id="259" r:id="rId6"/>
    <p:sldId id="294" r:id="rId7"/>
    <p:sldId id="261" r:id="rId8"/>
    <p:sldId id="262" r:id="rId9"/>
    <p:sldId id="264" r:id="rId10"/>
    <p:sldId id="265" r:id="rId11"/>
    <p:sldId id="288" r:id="rId12"/>
    <p:sldId id="266" r:id="rId13"/>
    <p:sldId id="274" r:id="rId14"/>
    <p:sldId id="276" r:id="rId15"/>
    <p:sldId id="277" r:id="rId16"/>
    <p:sldId id="279" r:id="rId17"/>
    <p:sldId id="292" r:id="rId18"/>
    <p:sldId id="295" r:id="rId19"/>
    <p:sldId id="296" r:id="rId20"/>
    <p:sldId id="291" r:id="rId21"/>
    <p:sldId id="293" r:id="rId22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AAABC-97D8-41A0-A9F4-FFE9274513F3}" type="datetimeFigureOut">
              <a:rPr lang="it-IT" smtClean="0"/>
              <a:t>28/02/2024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73B3D-9026-40FF-BA0B-7A6FB340C66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0231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73B3D-9026-40FF-BA0B-7A6FB340C66E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2253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C8076-5BD2-B60D-D0B2-66FE7C918F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4A9EF0-A07A-1935-CDB0-19F1544607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64EC7-D007-253F-463F-C5F84A8EA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F125-4E9E-45C0-893A-6C4140D0F869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9593E6-1EAD-F229-1220-4810E5388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F7D07-6056-8A02-DEBC-011DD1A02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29D4-F473-4B91-933B-D4371EB8A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95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CD50C-FB97-BAFA-DF4C-67AF5FD9A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63EAF8-88D6-1FEB-5B6E-5D3B55CD6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D63A59-D292-2A8D-27E4-864206FE1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F125-4E9E-45C0-893A-6C4140D0F869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E0F7D5-9760-BF16-4EE2-4F7070D49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F2368-4963-3A4E-36C7-339FBC7A5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29D4-F473-4B91-933B-D4371EB8A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997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8FBFCD-1443-0BA5-3C49-8FD77AE8F2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7946D5-A50F-BD65-50EC-9FF1E3063F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52CE78-4D39-2E7E-EA26-CA4462866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F125-4E9E-45C0-893A-6C4140D0F869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6B294-7ADA-4814-72AB-82A05571F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FEB62-B57A-9550-2681-03573F4AF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29D4-F473-4B91-933B-D4371EB8A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740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0406F-EE9A-CA23-22BD-EC75F624D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4B3A2-68D4-1C83-D3CA-C5BF6F06A6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6B580-5743-0794-EE2B-5F0F27F27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F125-4E9E-45C0-893A-6C4140D0F869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91C9A-5991-E535-EDDC-F96E5E0A4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39D4B9-258F-F282-D03C-0AF7035CA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29D4-F473-4B91-933B-D4371EB8A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140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F97B9-DE64-7AA1-A367-DC3EDB0F7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2BD316-09DE-F377-49A6-809533F44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79CCC-2503-4B6C-D4DA-9B997B07F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F125-4E9E-45C0-893A-6C4140D0F869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38C3E5-C257-128C-6D3D-0A87E0C3A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91E148-22B2-8291-48FA-2D8B03373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29D4-F473-4B91-933B-D4371EB8A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42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1F70D-8AA6-7390-86FA-02827F344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CCCA8-E92B-40F0-73A1-50BA3917D1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86F579-3A60-98AE-1ACB-873A43A853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B9402E-AF1B-10B1-939E-FD2206D28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F125-4E9E-45C0-893A-6C4140D0F869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373B27-70E8-9793-F883-550D5C1ED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147EAC-400F-6614-3979-692B91A1F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29D4-F473-4B91-933B-D4371EB8A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484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461F2-CF56-ACB3-A934-1ED4A210C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E66922-550D-4204-E24F-FF18F29C6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D6A7C1-EC5A-EFEC-61A8-7F5D57D846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44A6A5-8F61-1E44-BF5D-D22F261CDC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BEC17C-F3B0-A8B3-9668-9FC06793DA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157A33-4BA7-3101-2D33-992C80C86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F125-4E9E-45C0-893A-6C4140D0F869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2A0FB3-A8D4-6608-A439-9A707F289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A61D88-4663-3546-BA50-26983F925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29D4-F473-4B91-933B-D4371EB8A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851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7E3BB-9A33-D65F-B9CC-9C2C8CBCB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20693E-F38A-ADC8-44D5-BDFED1282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F125-4E9E-45C0-893A-6C4140D0F869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F60C54-EF28-84FE-B777-23EBF052C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772851-6AB3-03AC-9779-FCE887EBA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29D4-F473-4B91-933B-D4371EB8A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387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8E8FEB-FC38-5207-4782-A8E2A352A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F125-4E9E-45C0-893A-6C4140D0F869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7305BE-AE7B-C141-97B1-EAF8E6041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084FB6-69C6-B24A-529F-19A5E1FAC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29D4-F473-4B91-933B-D4371EB8A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1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3DC48-9FFD-802B-B087-102BF0EE8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37A2D-04D1-1FF6-D20C-40E85720C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FD9F94-9A86-1C1F-10A1-0A075F1105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828EDE-74D9-6507-A0CE-B85B6AED0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F125-4E9E-45C0-893A-6C4140D0F869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458E5C-3C10-8B41-0758-17EEC0EAE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D9FC28-8BB4-6AD5-D4EE-838145AC7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29D4-F473-4B91-933B-D4371EB8A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512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FD69C-29B0-CF1D-C3EF-0B362D772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8E3C90-438A-A0EA-1619-771EE101D0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867604-EA4B-7F46-9FC8-040D6581C3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32EBA9-29D2-00EB-959F-A230E70BF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F125-4E9E-45C0-893A-6C4140D0F869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10E32D-C7F0-A169-4E6B-42DD58998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93276-6208-2BAF-3804-85ECD9DEA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29D4-F473-4B91-933B-D4371EB8A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80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EA26E4-B7C6-1298-CD97-DC4677B98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A0E761-7670-0EF4-C2C1-6682781E54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94E2DB-ED9D-F537-8AA4-09D81056E5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DF125-4E9E-45C0-893A-6C4140D0F869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AE408-08F7-DA3A-1912-292697DAB6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BA1FF1-5876-B15C-D269-446A56F5FA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329D4-F473-4B91-933B-D4371EB8A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3518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.1 accesso">
            <a:extLst>
              <a:ext uri="{FF2B5EF4-FFF2-40B4-BE49-F238E27FC236}">
                <a16:creationId xmlns:a16="http://schemas.microsoft.com/office/drawing/2014/main" id="{C14C3199-2581-B677-E957-3ADCE64E4A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8313"/>
            <a:ext cx="12192000" cy="591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242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A8A076CD-20A9-5DF8-1699-9F2EFF884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3936"/>
            <a:ext cx="12192000" cy="521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333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833DA8E-FC6A-D5FB-7339-AA2DDA9B4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242"/>
            <a:ext cx="12192000" cy="602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854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84F7141B-DF90-4172-8CC8-5503FE8F0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864"/>
            <a:ext cx="12192000" cy="659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981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1657C536-51F4-AFD9-5CA7-88A46FE82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726" y="0"/>
            <a:ext cx="9844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11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8E656228-D66E-A477-F062-6FFDE4A63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3520"/>
            <a:ext cx="12192000" cy="599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164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15CD6190-0D8D-D452-CAA6-CFE2DDA8C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6562"/>
            <a:ext cx="12192000" cy="520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630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389DED93-E0F9-6CE8-9078-2862AC225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654"/>
            <a:ext cx="12192000" cy="645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500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DD435785-41A9-99F5-11BA-FD32088D2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9200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A18B7606-8DE2-A115-6887-CEFA3A2538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366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C3E89F5C-539F-3C6C-DF61-05603E5A7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6187"/>
            <a:ext cx="12192000" cy="699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68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.2 accesso">
            <a:extLst>
              <a:ext uri="{FF2B5EF4-FFF2-40B4-BE49-F238E27FC236}">
                <a16:creationId xmlns:a16="http://schemas.microsoft.com/office/drawing/2014/main" id="{7C3BDF26-D9A0-1763-1554-C1944B91E4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9588"/>
            <a:ext cx="12192000" cy="5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325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0BAEE84C-421D-F723-52C2-5BBE1BF56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1769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3EDDF49-53BD-22C4-F394-6E72D425B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08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547CF97C-21A3-719A-12F1-C50B272F3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7671"/>
            <a:ext cx="12192000" cy="588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361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1EF09F46-E2F9-1BFA-7BDD-3A140E171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1549"/>
            <a:ext cx="12192000" cy="563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273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.1 Compilazione della domanda CTU">
            <a:extLst>
              <a:ext uri="{FF2B5EF4-FFF2-40B4-BE49-F238E27FC236}">
                <a16:creationId xmlns:a16="http://schemas.microsoft.com/office/drawing/2014/main" id="{D3CDD2B6-AF1A-8901-53A4-DB6955E6BD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13"/>
            <a:ext cx="12192000" cy="607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180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6725F7-2991-4CAA-85F3-F74D42D25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7366"/>
            <a:ext cx="12192000" cy="596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685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58D37D9F-2A5C-7B10-80B8-56551EB26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1042"/>
            <a:ext cx="12192000" cy="575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425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.4 Certificazioni">
            <a:extLst>
              <a:ext uri="{FF2B5EF4-FFF2-40B4-BE49-F238E27FC236}">
                <a16:creationId xmlns:a16="http://schemas.microsoft.com/office/drawing/2014/main" id="{2B560890-ED69-557F-F45A-C9B7219CE5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12192000" cy="563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885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0DC6492C-D2FA-B5AE-7B10-8B3369152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99" y="0"/>
            <a:ext cx="117464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401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71E62EF600EF24D837A6529108A308E" ma:contentTypeVersion="19" ma:contentTypeDescription="Creare un nuovo documento." ma:contentTypeScope="" ma:versionID="12d789b266241091239a12126bf06ac9">
  <xsd:schema xmlns:xsd="http://www.w3.org/2001/XMLSchema" xmlns:xs="http://www.w3.org/2001/XMLSchema" xmlns:p="http://schemas.microsoft.com/office/2006/metadata/properties" xmlns:ns2="5a2ba1fa-559d-4c3c-83b6-0451cadb29a5" xmlns:ns3="25ac2abd-8607-4000-bac3-714b562db7e6" targetNamespace="http://schemas.microsoft.com/office/2006/metadata/properties" ma:root="true" ma:fieldsID="f65e9d23f17caadbcabba27b48a153f4" ns2:_="" ns3:_="">
    <xsd:import namespace="5a2ba1fa-559d-4c3c-83b6-0451cadb29a5"/>
    <xsd:import namespace="25ac2abd-8607-4000-bac3-714b562db7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collegati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ba1fa-559d-4c3c-83b6-0451cadb29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collegati" ma:index="21" nillable="true" ma:displayName="collegati" ma:format="Dropdown" ma:list="UserInfo" ma:SharePointGroup="0" ma:internalName="collegati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cf76f155ced4ddcb4097134ff3c332f" ma:index="23" nillable="true" ma:taxonomy="true" ma:internalName="lcf76f155ced4ddcb4097134ff3c332f" ma:taxonomyFieldName="MediaServiceImageTags" ma:displayName="Tag immagine" ma:readOnly="false" ma:fieldId="{5cf76f15-5ced-4ddc-b409-7134ff3c332f}" ma:taxonomyMulti="true" ma:sspId="779b95b0-a76d-49fd-a05c-f853142caf8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ac2abd-8607-4000-bac3-714b562db7e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a46c862-3bd0-41a1-a6cc-6303a5d48ecb}" ma:internalName="TaxCatchAll" ma:showField="CatchAllData" ma:web="25ac2abd-8607-4000-bac3-714b562db7e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F8B6A7-4FE2-468C-8FBC-2E634C88CC63}"/>
</file>

<file path=customXml/itemProps2.xml><?xml version="1.0" encoding="utf-8"?>
<ds:datastoreItem xmlns:ds="http://schemas.openxmlformats.org/officeDocument/2006/customXml" ds:itemID="{3D9927A0-CA1D-49E1-A194-F1939752A548}"/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1</Words>
  <Application>Microsoft Office PowerPoint</Application>
  <PresentationFormat>Widescreen</PresentationFormat>
  <Paragraphs>1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Intellera Consulting S.r.l.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Luca Fiore</dc:creator>
  <cp:lastModifiedBy>Luca Fiore</cp:lastModifiedBy>
  <cp:revision>9</cp:revision>
  <dcterms:created xsi:type="dcterms:W3CDTF">2024-02-01T09:24:07Z</dcterms:created>
  <dcterms:modified xsi:type="dcterms:W3CDTF">2024-02-28T10:26:57Z</dcterms:modified>
</cp:coreProperties>
</file>