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0" r:id="rId4"/>
    <p:sldId id="272" r:id="rId5"/>
    <p:sldId id="259" r:id="rId6"/>
    <p:sldId id="293" r:id="rId7"/>
    <p:sldId id="261" r:id="rId8"/>
    <p:sldId id="262" r:id="rId9"/>
    <p:sldId id="264" r:id="rId10"/>
    <p:sldId id="265" r:id="rId11"/>
    <p:sldId id="288" r:id="rId12"/>
    <p:sldId id="266" r:id="rId13"/>
    <p:sldId id="274" r:id="rId14"/>
    <p:sldId id="276" r:id="rId15"/>
    <p:sldId id="277" r:id="rId16"/>
    <p:sldId id="279" r:id="rId17"/>
    <p:sldId id="292" r:id="rId18"/>
    <p:sldId id="295" r:id="rId19"/>
    <p:sldId id="296" r:id="rId20"/>
    <p:sldId id="291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AABC-97D8-41A0-A9F4-FFE9274513F3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3B3D-9026-40FF-BA0B-7A6FB340C66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2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73B3D-9026-40FF-BA0B-7A6FB340C66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5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8076-5BD2-B60D-D0B2-66FE7C918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A9EF0-A07A-1935-CDB0-19F15446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4EC7-D007-253F-463F-C5F84A8E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93E6-1EAD-F229-1220-4810E53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F7D07-6056-8A02-DEBC-011DD1A0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D50C-FB97-BAFA-DF4C-67AF5FD9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3EAF8-88D6-1FEB-5B6E-5D3B55CD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3A59-D292-2A8D-27E4-864206FE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F7D5-9760-BF16-4EE2-4F7070D4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2368-4963-3A4E-36C7-339FBC7A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FBFCD-1443-0BA5-3C49-8FD77AE8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946D5-A50F-BD65-50EC-9FF1E3063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2CE78-4D39-2E7E-EA26-CA44628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6B294-7ADA-4814-72AB-82A05571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EB62-B57A-9550-2681-03573F4A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406F-EE9A-CA23-22BD-EC75F624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B3A2-68D4-1C83-D3CA-C5BF6F06A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B580-5743-0794-EE2B-5F0F27F2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1C9A-5991-E535-EDDC-F96E5E0A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9D4B9-258F-F282-D03C-0AF7035C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97B9-DE64-7AA1-A367-DC3EDB0F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BD316-09DE-F377-49A6-809533F44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9CCC-2503-4B6C-D4DA-9B997B0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8C3E5-C257-128C-6D3D-0A87E0C3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E148-22B2-8291-48FA-2D8B033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F70D-8AA6-7390-86FA-02827F34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CCA8-E92B-40F0-73A1-50BA3917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F579-3A60-98AE-1ACB-873A43A85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9402E-AF1B-10B1-939E-FD2206D2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73B27-70E8-9793-F883-550D5C1E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47EAC-400F-6614-3979-692B91A1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461F2-CF56-ACB3-A934-1ED4A210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66922-550D-4204-E24F-FF18F29C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6A7C1-EC5A-EFEC-61A8-7F5D57D8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6A5-8F61-1E44-BF5D-D22F261CD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EC17C-F3B0-A8B3-9668-9FC06793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57A33-4BA7-3101-2D33-992C80C8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A0FB3-A8D4-6608-A439-9A707F28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61D88-4663-3546-BA50-26983F92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E3BB-9A33-D65F-B9CC-9C2C8CBC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20693E-F38A-ADC8-44D5-BDFED128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0C54-EF28-84FE-B777-23EBF05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72851-6AB3-03AC-9779-FCE887EB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E8FEB-FC38-5207-4782-A8E2A35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305BE-AE7B-C141-97B1-EAF8E604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4FB6-69C6-B24A-529F-19A5E1F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DC48-9FFD-802B-B087-102BF0EE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7A2D-04D1-1FF6-D20C-40E85720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D9F94-9A86-1C1F-10A1-0A075F11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28EDE-74D9-6507-A0CE-B85B6AED0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58E5C-3C10-8B41-0758-17EEC0E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9FC28-8BB4-6AD5-D4EE-838145A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FD69C-29B0-CF1D-C3EF-0B362D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E3C90-438A-A0EA-1619-771EE101D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67604-EA4B-7F46-9FC8-040D6581C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EBA9-29D2-00EB-959F-A230E70B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E32D-C7F0-A169-4E6B-42DD5899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3276-6208-2BAF-3804-85ECD9D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8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A26E4-B7C6-1298-CD97-DC4677B9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E761-7670-0EF4-C2C1-6682781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E2DB-ED9D-F537-8AA4-09D81056E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F125-4E9E-45C0-893A-6C4140D0F869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E408-08F7-DA3A-1912-292697DAB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1FF1-5876-B15C-D269-446A56F5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29D4-F473-4B91-933B-D4371EB8A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accesso">
            <a:extLst>
              <a:ext uri="{FF2B5EF4-FFF2-40B4-BE49-F238E27FC236}">
                <a16:creationId xmlns:a16="http://schemas.microsoft.com/office/drawing/2014/main" id="{C14C3199-2581-B677-E957-3ADCE64E4A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13"/>
            <a:ext cx="12192000" cy="59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A076CD-20A9-5DF8-1699-9F2EFF88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36"/>
            <a:ext cx="12192000" cy="52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3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33DA8E-FC6A-D5FB-7339-AA2DDA9B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242"/>
            <a:ext cx="12192000" cy="6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F7141B-DF90-4172-8CC8-5503FE8F0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64"/>
            <a:ext cx="12192000" cy="65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657C536-51F4-AFD9-5CA7-88A46FE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26" y="0"/>
            <a:ext cx="984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6228-D66E-A477-F062-6FFDE4A6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520"/>
            <a:ext cx="12192000" cy="59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6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5CD6190-0D8D-D452-CAA6-CFE2DDA8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62"/>
            <a:ext cx="12192000" cy="5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9DED93-E0F9-6CE8-9078-2862AC22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4"/>
            <a:ext cx="12192000" cy="6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0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D435785-41A9-99F5-11BA-FD32088D2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0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18B7606-8DE2-A115-6887-CEFA3A253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6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3E89F5C-539F-3C6C-DF61-05603E5A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87"/>
            <a:ext cx="12192000" cy="69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2 accesso">
            <a:extLst>
              <a:ext uri="{FF2B5EF4-FFF2-40B4-BE49-F238E27FC236}">
                <a16:creationId xmlns:a16="http://schemas.microsoft.com/office/drawing/2014/main" id="{7C3BDF26-D9A0-1763-1554-C1944B91E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588"/>
            <a:ext cx="1219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2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BAA2EE-1449-1F38-C32C-06C55222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47CF97C-21A3-719A-12F1-C50B272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1"/>
            <a:ext cx="12192000" cy="5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EF09F46-E2F9-1BFA-7BDD-3A140E171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49"/>
            <a:ext cx="12192000" cy="56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1 Compilazione della domanda CTU">
            <a:extLst>
              <a:ext uri="{FF2B5EF4-FFF2-40B4-BE49-F238E27FC236}">
                <a16:creationId xmlns:a16="http://schemas.microsoft.com/office/drawing/2014/main" id="{D3CDD2B6-AF1A-8901-53A4-DB6955E6B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A4FC3-61C4-485A-0C8D-B4408227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366"/>
            <a:ext cx="12192000" cy="59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8D37D9F-2A5C-7B10-80B8-56551EB2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042"/>
            <a:ext cx="12192000" cy="575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4 Certificazioni">
            <a:extLst>
              <a:ext uri="{FF2B5EF4-FFF2-40B4-BE49-F238E27FC236}">
                <a16:creationId xmlns:a16="http://schemas.microsoft.com/office/drawing/2014/main" id="{2B560890-ED69-557F-F45A-C9B7219CE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5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8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DC6492C-D2FA-B5AE-7B10-8B3369152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9" y="0"/>
            <a:ext cx="11746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1E62EF600EF24D837A6529108A308E" ma:contentTypeVersion="19" ma:contentTypeDescription="Creare un nuovo documento." ma:contentTypeScope="" ma:versionID="12d789b266241091239a12126bf06ac9">
  <xsd:schema xmlns:xsd="http://www.w3.org/2001/XMLSchema" xmlns:xs="http://www.w3.org/2001/XMLSchema" xmlns:p="http://schemas.microsoft.com/office/2006/metadata/properties" xmlns:ns2="5a2ba1fa-559d-4c3c-83b6-0451cadb29a5" xmlns:ns3="25ac2abd-8607-4000-bac3-714b562db7e6" targetNamespace="http://schemas.microsoft.com/office/2006/metadata/properties" ma:root="true" ma:fieldsID="f65e9d23f17caadbcabba27b48a153f4" ns2:_="" ns3:_="">
    <xsd:import namespace="5a2ba1fa-559d-4c3c-83b6-0451cadb29a5"/>
    <xsd:import namespace="25ac2abd-8607-4000-bac3-714b562db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collegati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ba1fa-559d-4c3c-83b6-0451cadb2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llegati" ma:index="21" nillable="true" ma:displayName="collegati" ma:format="Dropdown" ma:list="UserInfo" ma:SharePointGroup="0" ma:internalName="collegat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779b95b0-a76d-49fd-a05c-f853142ca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c2abd-8607-4000-bac3-714b562db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a46c862-3bd0-41a1-a6cc-6303a5d48ecb}" ma:internalName="TaxCatchAll" ma:showField="CatchAllData" ma:web="25ac2abd-8607-4000-bac3-714b562db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8E0AB-586B-4493-83D7-B15C88408BC2}"/>
</file>

<file path=customXml/itemProps2.xml><?xml version="1.0" encoding="utf-8"?>
<ds:datastoreItem xmlns:ds="http://schemas.openxmlformats.org/officeDocument/2006/customXml" ds:itemID="{67217A9E-068B-401F-8234-5A1D2CB5692D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</Words>
  <Application>Microsoft Office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Intellera 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Fiore</dc:creator>
  <cp:lastModifiedBy>Luca Fiore</cp:lastModifiedBy>
  <cp:revision>6</cp:revision>
  <dcterms:created xsi:type="dcterms:W3CDTF">2024-02-01T09:24:07Z</dcterms:created>
  <dcterms:modified xsi:type="dcterms:W3CDTF">2024-02-28T10:26:37Z</dcterms:modified>
</cp:coreProperties>
</file>